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82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1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3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03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97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5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908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0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274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3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307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8A97-39BC-B948-A82D-AFDDE039C5F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49481-3A70-3B4C-B2DC-5888A795B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00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VEČ SEŠTEVANCEV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403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Povzeto po SIO.SI</a:t>
            </a:r>
            <a:endParaRPr lang="en-US" sz="1400" dirty="0"/>
          </a:p>
        </p:txBody>
      </p:sp>
      <p:pic>
        <p:nvPicPr>
          <p:cNvPr id="4" name="Picture 3" descr="ANIMACIJ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235" y="1943848"/>
            <a:ext cx="7858348" cy="33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63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Diaprojekcija na zaslonu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 Theme</vt:lpstr>
      <vt:lpstr>VEČ SEŠTEVANCEV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VEČ SEŠTEVANCEV</dc:title>
  <dc:creator>Urša Dobravec</dc:creator>
  <cp:lastModifiedBy>Microsoft</cp:lastModifiedBy>
  <cp:revision>2</cp:revision>
  <dcterms:created xsi:type="dcterms:W3CDTF">2020-04-09T07:54:37Z</dcterms:created>
  <dcterms:modified xsi:type="dcterms:W3CDTF">2020-04-09T10:11:09Z</dcterms:modified>
</cp:coreProperties>
</file>